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6" r:id="rId22"/>
  </p:sldIdLst>
  <p:sldSz cx="12192000" cy="6858000"/>
  <p:notesSz cx="6858000" cy="9144000"/>
  <p:embeddedFontLst>
    <p:embeddedFont>
      <p:font typeface="jua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Yeon Sung" panose="020B0600000101010101" charset="-127"/>
      <p:regular r:id="rId27"/>
    </p:embeddedFont>
    <p:embeddedFont>
      <p:font typeface="East Sea Dokdo" pitchFamily="2" charset="-127"/>
      <p:regular r:id="rId28"/>
    </p:embeddedFont>
    <p:embeddedFont>
      <p:font typeface="맑은 고딕" panose="020B0503020000020004" pitchFamily="50" charset="-127"/>
      <p:regular r:id="rId25"/>
      <p:bold r:id="rId26"/>
    </p:embeddedFont>
    <p:embeddedFont>
      <p:font typeface="jua" pitchFamily="2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trJFcU04dvWHHzZ3QLzRX33i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7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f02d26f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f02d26f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181248" y="4211572"/>
            <a:ext cx="38295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A207(2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반 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7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팀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) 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김동현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(</a:t>
            </a:r>
            <a:r>
              <a:rPr lang="ko-KR" altLang="en-US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팀장</a:t>
            </a: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이형창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차원석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		</a:t>
            </a:r>
            <a:r>
              <a:rPr lang="ko-KR" altLang="en-US" sz="2000" kern="0" dirty="0" err="1" smtClean="0">
                <a:solidFill>
                  <a:srgbClr val="F3EFEC"/>
                </a:solidFill>
                <a:latin typeface="jua" pitchFamily="2" charset="-127"/>
                <a:ea typeface="jua" pitchFamily="2" charset="-127"/>
              </a:rPr>
              <a:t>최다애</a:t>
            </a:r>
            <a:endParaRPr lang="en-US" altLang="ko-KR" sz="2000" kern="0" dirty="0" smtClean="0">
              <a:solidFill>
                <a:srgbClr val="F3EFEC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181248" y="976745"/>
            <a:ext cx="3829504" cy="1704109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kern="0" dirty="0" err="1" smtClean="0">
                <a:solidFill>
                  <a:srgbClr val="F3EFEC"/>
                </a:solidFill>
                <a:latin typeface="East Sea Dokdo" pitchFamily="2" charset="-127"/>
                <a:ea typeface="East Sea Dokdo" pitchFamily="2" charset="-127"/>
              </a:rPr>
              <a:t>한디아나존스</a:t>
            </a:r>
            <a:endParaRPr lang="en-US" altLang="ko-KR" sz="8000" kern="0" dirty="0">
              <a:solidFill>
                <a:srgbClr val="F3EFEC"/>
              </a:solidFill>
              <a:latin typeface="East Sea Dokdo" pitchFamily="2" charset="-127"/>
              <a:ea typeface="East Sea Dokdo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418196" y="1042349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t="10618"/>
          <a:stretch/>
        </p:blipFill>
        <p:spPr>
          <a:xfrm>
            <a:off x="896975" y="2216500"/>
            <a:ext cx="4835400" cy="31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/>
        </p:nvSpPr>
        <p:spPr>
          <a:xfrm>
            <a:off x="671134" y="1205937"/>
            <a:ext cx="515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메인 페이지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정보 조회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86" name="Google Shape;186;p10"/>
          <p:cNvCxnSpPr/>
          <p:nvPr/>
        </p:nvCxnSpPr>
        <p:spPr>
          <a:xfrm rot="10800000">
            <a:off x="2655325" y="4080400"/>
            <a:ext cx="182700" cy="403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7" name="Google Shape;187;p10"/>
          <p:cNvSpPr txBox="1"/>
          <p:nvPr/>
        </p:nvSpPr>
        <p:spPr>
          <a:xfrm>
            <a:off x="896975" y="5412025"/>
            <a:ext cx="4763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마커에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마우스 오버 </a:t>
            </a:r>
            <a:r>
              <a:rPr 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시</a:t>
            </a:r>
            <a:endParaRPr lang="en-US" altLang="ko-KR" sz="1800" dirty="0" smtClean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해당 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문화재의 간이 정보 </a:t>
            </a:r>
            <a:r>
              <a:rPr lang="ko-KR" sz="1800" dirty="0" err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모달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생성 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9375" y="2339725"/>
            <a:ext cx="5249626" cy="30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5919375" y="5385500"/>
            <a:ext cx="511721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마커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클릭 시 해당 문화재의 상세 정보 </a:t>
            </a:r>
            <a:r>
              <a:rPr lang="ko-KR" sz="1800" dirty="0" err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모달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생성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415621" y="1066674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860401" y="1247800"/>
            <a:ext cx="2544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메인 페이지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검색 기능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1043250" y="5687175"/>
            <a:ext cx="499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 예시: 경복궁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검색된 이름 관련 위치로 이동 후 문화재 마커 생성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6275303" y="5707175"/>
            <a:ext cx="4752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 후에도 간이 정보와 상세 정보 </a:t>
            </a:r>
            <a:r>
              <a:rPr 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조</a:t>
            </a:r>
            <a:r>
              <a:rPr lang="ko-KR" altLang="en-US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회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99" name="Google Shape;19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550" y="2164450"/>
            <a:ext cx="4324591" cy="3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5300" y="1671350"/>
            <a:ext cx="2659524" cy="20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5300" y="3775875"/>
            <a:ext cx="4752801" cy="1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663141" y="1275611"/>
            <a:ext cx="5361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메인 페이지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지역 검색 기능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536254" y="5639637"/>
            <a:ext cx="5615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6758073" y="5868300"/>
            <a:ext cx="476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 후에도 간이 정보와 상세 정보 </a:t>
            </a:r>
            <a:r>
              <a:rPr 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조회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11" name="Google Shape;2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09" y="2221801"/>
            <a:ext cx="5713866" cy="34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8077" y="1598973"/>
            <a:ext cx="3782575" cy="23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8073" y="3957800"/>
            <a:ext cx="4526802" cy="185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778206" y="5729689"/>
            <a:ext cx="561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 예시: 서귀포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검색된 지역 위치로 이동 후 관련 문화재 마커 표시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767564" y="1295599"/>
            <a:ext cx="5361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메인 페이지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지도내 경로 계산 기능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8164097" y="2220925"/>
            <a:ext cx="246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클릭으로 경로 생성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우클릭으로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경로 완성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경로 클릭 시 경로 삭제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23" name="Google Shape;2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0250" y="2220925"/>
            <a:ext cx="6102299" cy="40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799190" y="1164334"/>
            <a:ext cx="3509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Auth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회원가입 기능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550" y="2046201"/>
            <a:ext cx="5259301" cy="3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/>
          <p:nvPr/>
        </p:nvSpPr>
        <p:spPr>
          <a:xfrm>
            <a:off x="893552" y="5487726"/>
            <a:ext cx="52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회원가입을 위한 모달 생성 </a:t>
            </a:r>
            <a:endParaRPr sz="1800">
              <a:latin typeface="Yeon Sung"/>
              <a:ea typeface="Yeon Sung"/>
              <a:cs typeface="Yeon Sung"/>
              <a:sym typeface="Yeon Sung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가입 시 회원 인증 요청 이메일 발송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6850" y="3341505"/>
            <a:ext cx="4235099" cy="209534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/>
          <p:nvPr/>
        </p:nvSpPr>
        <p:spPr>
          <a:xfrm>
            <a:off x="6416852" y="5487725"/>
            <a:ext cx="31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이메일 인증 확인 후 회원 가입 완료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5361701" y="2107427"/>
            <a:ext cx="466200" cy="1848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375683" y="1104439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50" y="2901800"/>
            <a:ext cx="4865074" cy="26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/>
        </p:nvSpPr>
        <p:spPr>
          <a:xfrm>
            <a:off x="582640" y="1280235"/>
            <a:ext cx="575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Auth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로그인 / 회원 정보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2544" y="1441149"/>
            <a:ext cx="4755756" cy="2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8225" y="4536425"/>
            <a:ext cx="2687150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21910" y="4536425"/>
            <a:ext cx="2684689" cy="1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2615609" y="5905925"/>
            <a:ext cx="294856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아이디 찾기와 비밀번호 찾기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582650" y="2510150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로그인을 위한 모달 생성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6652548" y="3948450"/>
            <a:ext cx="46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개인정보 수정 및 회원탈퇴 가능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055175" y="2971250"/>
            <a:ext cx="348600" cy="160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10272850" y="1482550"/>
            <a:ext cx="726900" cy="160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6"/>
          <p:cNvSpPr txBox="1"/>
          <p:nvPr/>
        </p:nvSpPr>
        <p:spPr>
          <a:xfrm>
            <a:off x="2115879" y="5957880"/>
            <a:ext cx="8686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좌측 메뉴 목록에 ‘문화재 추천을 위한 선호 정보 입력‘ 클릭 후 3개의 선호 지역 선택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 t="1719"/>
          <a:stretch/>
        </p:blipFill>
        <p:spPr>
          <a:xfrm>
            <a:off x="2405500" y="2088550"/>
            <a:ext cx="7339074" cy="384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6"/>
          <p:cNvSpPr txBox="1"/>
          <p:nvPr/>
        </p:nvSpPr>
        <p:spPr>
          <a:xfrm>
            <a:off x="766601" y="1257550"/>
            <a:ext cx="5623566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추천을 위한 선호 정보 입력</a:t>
            </a:r>
            <a:endParaRPr sz="240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지역</a:t>
            </a:r>
            <a:endParaRPr sz="240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2405500" y="2088550"/>
            <a:ext cx="1034700" cy="1470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/>
          <p:nvPr/>
        </p:nvSpPr>
        <p:spPr>
          <a:xfrm>
            <a:off x="415621" y="1066674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864701" y="1266717"/>
            <a:ext cx="6537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추천을 위한 선호 정보 입력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카테고리 / 시대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825" y="2234875"/>
            <a:ext cx="4991795" cy="302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 txBox="1"/>
          <p:nvPr/>
        </p:nvSpPr>
        <p:spPr>
          <a:xfrm>
            <a:off x="967826" y="5334675"/>
            <a:ext cx="401884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선호하는 문화재 종류(카테고리) 3개 선택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8600" y="2993025"/>
            <a:ext cx="5499000" cy="2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/>
        </p:nvSpPr>
        <p:spPr>
          <a:xfrm>
            <a:off x="6048597" y="5334675"/>
            <a:ext cx="311666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선호하는 역사 시대 3개 선택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778384" y="1214670"/>
            <a:ext cx="732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</a:t>
            </a:r>
            <a:r>
              <a:rPr lang="ko-KR" sz="2400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추천</a:t>
            </a:r>
            <a:endParaRPr lang="en-US" altLang="ko-KR" sz="240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사용자 </a:t>
            </a:r>
            <a:r>
              <a:rPr lang="ko-KR" sz="240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맞춤 문화재 추천 목록</a:t>
            </a:r>
            <a:endParaRPr sz="240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778372" y="5614059"/>
            <a:ext cx="416576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선호도 입력 완료 → 문화재 추천 목록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90" name="Google Shape;2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373" y="2110800"/>
            <a:ext cx="7437083" cy="3416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 txBox="1"/>
          <p:nvPr/>
        </p:nvSpPr>
        <p:spPr>
          <a:xfrm>
            <a:off x="6858000" y="6039950"/>
            <a:ext cx="47037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‘</a:t>
            </a:r>
            <a:r>
              <a:rPr lang="ko-KR" sz="1800" dirty="0" err="1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더보기</a:t>
            </a:r>
            <a:r>
              <a:rPr lang="en-US" alt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’ </a:t>
            </a:r>
            <a:r>
              <a:rPr lang="ko-KR" altLang="en-US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클릭 시</a:t>
            </a:r>
            <a:r>
              <a:rPr lang="ko-KR" sz="1800" dirty="0" smtClean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해당 </a:t>
            </a: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문화재 상세 정보 조회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92" name="Google Shape;2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0550" y="1131687"/>
            <a:ext cx="1855575" cy="4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7605425" y="4575400"/>
            <a:ext cx="422700" cy="160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>
            <a:off x="1957515" y="2197797"/>
            <a:ext cx="884400" cy="160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/>
          <p:nvPr/>
        </p:nvSpPr>
        <p:spPr>
          <a:xfrm>
            <a:off x="418188" y="105034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770692" y="1218302"/>
            <a:ext cx="4179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공지사항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목록 / 작성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3" name="Google Shape;3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94" y="2178792"/>
            <a:ext cx="4867599" cy="3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0"/>
          <p:cNvSpPr/>
          <p:nvPr/>
        </p:nvSpPr>
        <p:spPr>
          <a:xfrm>
            <a:off x="838294" y="2178792"/>
            <a:ext cx="518700" cy="193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44" y="3122642"/>
            <a:ext cx="5275876" cy="2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 txBox="1"/>
          <p:nvPr/>
        </p:nvSpPr>
        <p:spPr>
          <a:xfrm>
            <a:off x="6003546" y="5482267"/>
            <a:ext cx="37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관리자 권한이 있는 계정만 공지사항 작성 가능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418193" y="1143000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 차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325344" y="1754022"/>
            <a:ext cx="8583600" cy="907500"/>
          </a:xfrm>
          <a:prstGeom prst="roundRect">
            <a:avLst>
              <a:gd name="adj" fmla="val 16667"/>
            </a:avLst>
          </a:prstGeom>
          <a:solidFill>
            <a:srgbClr val="F3EFEC"/>
          </a:solidFill>
          <a:ln w="1905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i="0" u="none" strike="noStrike" cap="none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기획 배경 </a:t>
            </a:r>
            <a:r>
              <a:rPr lang="ko-KR" sz="360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및 목표</a:t>
            </a:r>
            <a:endParaRPr sz="3600" i="0" u="none" strike="noStrike" cap="none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283069" y="1731128"/>
            <a:ext cx="83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01</a:t>
            </a:r>
            <a:endParaRPr sz="4400" b="1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2325307" y="2926817"/>
            <a:ext cx="8583600" cy="907500"/>
          </a:xfrm>
          <a:prstGeom prst="roundRect">
            <a:avLst>
              <a:gd name="adj" fmla="val 16667"/>
            </a:avLst>
          </a:prstGeom>
          <a:solidFill>
            <a:srgbClr val="F3EFEC"/>
          </a:solidFill>
          <a:ln w="1905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i="0" u="none" strike="noStrike" cap="none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개발 </a:t>
            </a:r>
            <a:r>
              <a:rPr lang="ko-KR" sz="3600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도구 및 환경</a:t>
            </a:r>
            <a:endParaRPr sz="3600" i="0" u="none" strike="noStrike" cap="none" dirty="0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283031" y="2903922"/>
            <a:ext cx="83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02</a:t>
            </a:r>
            <a:endParaRPr sz="4400" b="1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325307" y="4099612"/>
            <a:ext cx="8583600" cy="907500"/>
          </a:xfrm>
          <a:prstGeom prst="roundRect">
            <a:avLst>
              <a:gd name="adj" fmla="val 16667"/>
            </a:avLst>
          </a:prstGeom>
          <a:solidFill>
            <a:srgbClr val="F3EFEC"/>
          </a:solidFill>
          <a:ln w="1905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i="0" u="none" strike="noStrike" cap="none" dirty="0" smtClean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기능 </a:t>
            </a:r>
            <a:r>
              <a:rPr lang="ko-KR" sz="3600" i="0" u="none" strike="noStrike" cap="none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및 </a:t>
            </a:r>
            <a:r>
              <a:rPr lang="ko-KR" sz="3600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화면</a:t>
            </a:r>
            <a:r>
              <a:rPr lang="ko-KR" sz="3600" i="0" u="none" strike="noStrike" cap="none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 </a:t>
            </a:r>
            <a:r>
              <a:rPr lang="ko-KR" sz="3600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소개</a:t>
            </a:r>
            <a:endParaRPr sz="3600" i="0" u="none" strike="noStrike" cap="none" dirty="0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283069" y="4070957"/>
            <a:ext cx="83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03</a:t>
            </a:r>
            <a:endParaRPr sz="4400" b="1" dirty="0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68" name="Google Shape;94;p2"/>
          <p:cNvSpPr/>
          <p:nvPr/>
        </p:nvSpPr>
        <p:spPr>
          <a:xfrm>
            <a:off x="2343242" y="5237992"/>
            <a:ext cx="8583600" cy="907500"/>
          </a:xfrm>
          <a:prstGeom prst="roundRect">
            <a:avLst>
              <a:gd name="adj" fmla="val 16667"/>
            </a:avLst>
          </a:prstGeom>
          <a:solidFill>
            <a:srgbClr val="F3EFEC"/>
          </a:solidFill>
          <a:ln w="1905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i="0" u="none" strike="noStrike" cap="none" dirty="0" smtClean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기대 효과</a:t>
            </a:r>
            <a:endParaRPr sz="3600" i="0" u="none" strike="noStrike" cap="none" dirty="0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69" name="Google Shape;95;p2"/>
          <p:cNvSpPr/>
          <p:nvPr/>
        </p:nvSpPr>
        <p:spPr>
          <a:xfrm>
            <a:off x="1301004" y="5209337"/>
            <a:ext cx="83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0</a:t>
            </a:r>
            <a:r>
              <a:rPr lang="en-US" altLang="ko-KR" sz="4400" b="1" dirty="0" smtClean="0">
                <a:solidFill>
                  <a:srgbClr val="87726A"/>
                </a:solidFill>
                <a:latin typeface="Yeon Sung"/>
                <a:ea typeface="Yeon Sung"/>
                <a:cs typeface="Yeon Sung"/>
                <a:sym typeface="Yeon Sung"/>
              </a:rPr>
              <a:t>4</a:t>
            </a:r>
            <a:endParaRPr sz="4400" b="1" dirty="0">
              <a:solidFill>
                <a:srgbClr val="87726A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418193" y="1143000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기대 효과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00498" y="3526646"/>
            <a:ext cx="3064581" cy="216798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문화재 및 역사 인식 제고를 통한 문화 탈취 방지에 기여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1" name="Group 19"/>
          <p:cNvGrpSpPr>
            <a:grpSpLocks noChangeAspect="1"/>
          </p:cNvGrpSpPr>
          <p:nvPr/>
        </p:nvGrpSpPr>
        <p:grpSpPr bwMode="auto">
          <a:xfrm>
            <a:off x="9370922" y="2010104"/>
            <a:ext cx="1021557" cy="1021557"/>
            <a:chOff x="2349" y="2828"/>
            <a:chExt cx="1784" cy="1784"/>
          </a:xfrm>
        </p:grpSpPr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5"/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30"/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41"/>
          <p:cNvGrpSpPr>
            <a:grpSpLocks noChangeAspect="1"/>
          </p:cNvGrpSpPr>
          <p:nvPr/>
        </p:nvGrpSpPr>
        <p:grpSpPr bwMode="auto">
          <a:xfrm>
            <a:off x="1948739" y="2180173"/>
            <a:ext cx="858932" cy="859505"/>
            <a:chOff x="4388" y="2708"/>
            <a:chExt cx="1500" cy="1501"/>
          </a:xfrm>
        </p:grpSpPr>
        <p:sp>
          <p:nvSpPr>
            <p:cNvPr id="32" name="Freeform 42"/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49"/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5"/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982047" y="3511636"/>
            <a:ext cx="3064581" cy="218299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코로나로 인한 디지털 관광 각광으로 다양한 데이터를 활용한 기능 사용이 가능함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255875" y="3511636"/>
            <a:ext cx="3064581" cy="2182994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역사 학습에 </a:t>
            </a: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대한 </a:t>
            </a: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흥미 유발로</a:t>
            </a:r>
            <a:endParaRPr lang="en-US" altLang="ko-KR" dirty="0" smtClean="0">
              <a:solidFill>
                <a:srgbClr val="87726A"/>
              </a:solidFill>
              <a:latin typeface="jua" pitchFamily="2" charset="-127"/>
              <a:ea typeface="jua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문화재를 쉽고 재미있게 </a:t>
            </a:r>
            <a:r>
              <a:rPr lang="ko-KR" altLang="en-US" dirty="0" smtClean="0">
                <a:solidFill>
                  <a:srgbClr val="87726A"/>
                </a:solidFill>
                <a:latin typeface="jua" pitchFamily="2" charset="-127"/>
                <a:ea typeface="jua" pitchFamily="2" charset="-127"/>
              </a:rPr>
              <a:t>암기</a:t>
            </a:r>
            <a:endParaRPr lang="en-US" altLang="ko-KR" dirty="0">
              <a:solidFill>
                <a:prstClr val="white">
                  <a:lumMod val="50000"/>
                </a:prst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48" name="Group 58"/>
          <p:cNvGrpSpPr>
            <a:grpSpLocks noChangeAspect="1"/>
          </p:cNvGrpSpPr>
          <p:nvPr/>
        </p:nvGrpSpPr>
        <p:grpSpPr bwMode="auto">
          <a:xfrm>
            <a:off x="5798405" y="2193916"/>
            <a:ext cx="697453" cy="858360"/>
            <a:chOff x="6133" y="1070"/>
            <a:chExt cx="1218" cy="1499"/>
          </a:xfrm>
        </p:grpSpPr>
        <p:sp>
          <p:nvSpPr>
            <p:cNvPr id="49" name="Freeform 59"/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60"/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Rectangle 62"/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3"/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65"/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66"/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68"/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Rectangle 69"/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Rectangle 70"/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71"/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72"/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73"/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74"/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75"/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Rectangle 77"/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84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181248" y="2242020"/>
            <a:ext cx="3829504" cy="1704109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000" kern="0" dirty="0" smtClean="0">
                <a:solidFill>
                  <a:srgbClr val="F3EFEC"/>
                </a:solidFill>
                <a:latin typeface="East Sea Dokdo" pitchFamily="2" charset="-127"/>
                <a:ea typeface="East Sea Dokdo" pitchFamily="2" charset="-127"/>
              </a:rPr>
              <a:t>감사합니다</a:t>
            </a:r>
            <a:endParaRPr lang="en-US" altLang="ko-KR" sz="8000" kern="0" dirty="0">
              <a:solidFill>
                <a:srgbClr val="F3EFEC"/>
              </a:solidFill>
              <a:latin typeface="East Sea Dokdo" pitchFamily="2" charset="-127"/>
              <a:ea typeface="East Sea Dokdo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833116" y="1353748"/>
            <a:ext cx="492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학생들의 역사인식 저조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627559" y="5152299"/>
            <a:ext cx="3456458" cy="104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단순 암기 위주의 역사 교육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휘발성 역사 지식 습득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한국사 학습의 흥미도 저하 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2627559" y="2033645"/>
            <a:ext cx="6931737" cy="3011527"/>
            <a:chOff x="1941513" y="2274155"/>
            <a:chExt cx="7912942" cy="3450420"/>
          </a:xfrm>
        </p:grpSpPr>
        <p:pic>
          <p:nvPicPr>
            <p:cNvPr id="104" name="Google Shape;104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1513" y="2274155"/>
              <a:ext cx="7912942" cy="3450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3"/>
            <p:cNvSpPr/>
            <p:nvPr/>
          </p:nvSpPr>
          <p:spPr>
            <a:xfrm>
              <a:off x="5115050" y="5361000"/>
              <a:ext cx="4739400" cy="8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043825" y="5642375"/>
              <a:ext cx="1888200" cy="8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기획 배경 및 의도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800285" y="1343483"/>
            <a:ext cx="85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4차 산업시대: 한국 문화재 데이터의 낮은 활용 실정</a:t>
            </a:r>
            <a:r>
              <a:rPr 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65979" y="5289372"/>
            <a:ext cx="5632475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한국 역사와 문화재 데이터에 대한 낮은 활용도 지적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문화재 데이터의 다양한 활용 필요성 제기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213" y="1932850"/>
            <a:ext cx="5174644" cy="1327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075" y="3219525"/>
            <a:ext cx="5812999" cy="10817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6987" y="1932850"/>
            <a:ext cx="5741435" cy="1006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7649" y="3110151"/>
            <a:ext cx="4602916" cy="1884350"/>
          </a:xfrm>
          <a:prstGeom prst="rect">
            <a:avLst/>
          </a:prstGeom>
          <a:noFill/>
          <a:ln>
            <a:noFill/>
          </a:ln>
          <a:effectLst>
            <a:outerShdw blurRad="57150" dist="57150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9" name="Google Shape;119;p4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기획 배경 및 의도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8138" y="3880063"/>
            <a:ext cx="3590925" cy="1114425"/>
          </a:xfrm>
          <a:prstGeom prst="rect">
            <a:avLst/>
          </a:prstGeom>
          <a:noFill/>
          <a:ln w="19050" cap="flat" cmpd="sng">
            <a:solidFill>
              <a:srgbClr val="87726A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1" name="Google Shape;121;p4"/>
          <p:cNvSpPr txBox="1"/>
          <p:nvPr/>
        </p:nvSpPr>
        <p:spPr>
          <a:xfrm>
            <a:off x="6198454" y="5289372"/>
            <a:ext cx="5549022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코로나 발생 이후 디지털 관광 각광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 dirty="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역사인식 제고를 통한 외국의 역사 탈취 방지에 기여</a:t>
            </a:r>
            <a:endParaRPr sz="1800" dirty="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 descr="Image result for vue.j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84546">
            <a:off x="632019" y="1170594"/>
            <a:ext cx="1968388" cy="170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 descr="Image result for node.j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5212">
            <a:off x="477498" y="3615863"/>
            <a:ext cx="2464128" cy="15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Image result for spring st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56401">
            <a:off x="7977151" y="1483806"/>
            <a:ext cx="3217944" cy="168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Image result for mysq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67852">
            <a:off x="7915094" y="4115293"/>
            <a:ext cx="3524313" cy="18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 result for jquer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2950" y="2786150"/>
            <a:ext cx="1585375" cy="1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 descr="Image result for javascrip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66239" y="1561345"/>
            <a:ext cx="1885453" cy="188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Image result for kakaomap api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857728">
            <a:off x="3205875" y="4722203"/>
            <a:ext cx="2970549" cy="155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개발 도구 및 환경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002800" y="1216650"/>
            <a:ext cx="901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문화재청 문화재 정보 공공 데이터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l="1286" r="1237"/>
          <a:stretch/>
        </p:blipFill>
        <p:spPr>
          <a:xfrm>
            <a:off x="1056525" y="1739875"/>
            <a:ext cx="4065750" cy="44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8225" y="1812249"/>
            <a:ext cx="5555000" cy="30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5568225" y="5219200"/>
            <a:ext cx="3553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마이너(Minor)한 문화재 보유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1만 6천개 이상의 문화재 탐방 가능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개발 도구 및 환경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415621" y="1066674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075" y="2017025"/>
            <a:ext cx="3828423" cy="43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6605850" y="1437925"/>
            <a:ext cx="257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DataBase ERD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1394706" y="1437925"/>
            <a:ext cx="20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View 설계도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t="12149"/>
          <a:stretch/>
        </p:blipFill>
        <p:spPr>
          <a:xfrm>
            <a:off x="1394700" y="2017025"/>
            <a:ext cx="4662401" cy="37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3126895" y="145645"/>
            <a:ext cx="593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개발 도구 및 환경</a:t>
            </a:r>
            <a:endParaRPr sz="4000" i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5621" y="1066674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1390"/>
          <a:stretch/>
        </p:blipFill>
        <p:spPr>
          <a:xfrm>
            <a:off x="2171125" y="1839050"/>
            <a:ext cx="9204049" cy="44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1097350" y="3433250"/>
            <a:ext cx="34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Indigo 계열의 짙은 남색과 회색 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360" y="3875020"/>
            <a:ext cx="1707198" cy="78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6296" y="3866530"/>
            <a:ext cx="1696908" cy="7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1097360" y="4909638"/>
            <a:ext cx="28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Brown 계열 색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5996" y="5334429"/>
            <a:ext cx="1688805" cy="78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7348" y="5334429"/>
            <a:ext cx="1696909" cy="78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836700" y="12849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컨셉 컬러 소개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5621" y="1066674"/>
            <a:ext cx="11355600" cy="5435700"/>
          </a:xfrm>
          <a:prstGeom prst="roundRect">
            <a:avLst>
              <a:gd name="adj" fmla="val 3562"/>
            </a:avLst>
          </a:prstGeom>
          <a:solidFill>
            <a:schemeClr val="lt1"/>
          </a:solidFill>
          <a:ln w="19050" cap="flat" cmpd="sng">
            <a:solidFill>
              <a:srgbClr val="8772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2025" y="1860675"/>
            <a:ext cx="5547926" cy="44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8990275" y="4314675"/>
            <a:ext cx="2398500" cy="18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서비스의 핵심 기능을 부각시킨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메인 화면의 디자인</a:t>
            </a:r>
            <a:endParaRPr sz="1800"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문화재, 지역 검색 사용 가능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765839" y="1256858"/>
            <a:ext cx="5086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메인 페이지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문화재 탐방 지도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1101650" y="5061050"/>
            <a:ext cx="1983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1000개 문화재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클러스터 형태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랜덤 노출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8990275" y="3314650"/>
            <a:ext cx="225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eon Sung"/>
              <a:buChar char="●"/>
            </a:pPr>
            <a:r>
              <a:rPr lang="ko-KR" sz="1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문화재 Map 사용법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3126895" y="145645"/>
            <a:ext cx="593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i="1" dirty="0" smtClean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 </a:t>
            </a:r>
            <a:r>
              <a:rPr lang="ko-KR" sz="4000" i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및 화면 소개</a:t>
            </a:r>
            <a:endParaRPr sz="4000" i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472</Words>
  <Application>Microsoft Office PowerPoint</Application>
  <PresentationFormat>와이드스크린</PresentationFormat>
  <Paragraphs>108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jua</vt:lpstr>
      <vt:lpstr>맑은 고딕</vt:lpstr>
      <vt:lpstr>Yeon Sung</vt:lpstr>
      <vt:lpstr>Arial</vt:lpstr>
      <vt:lpstr>East Sea Dokdo</vt:lpstr>
      <vt:lpstr>맑은 고딕</vt:lpstr>
      <vt:lpstr>jua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3</cp:revision>
  <dcterms:created xsi:type="dcterms:W3CDTF">2020-04-30T03:42:26Z</dcterms:created>
  <dcterms:modified xsi:type="dcterms:W3CDTF">2021-02-19T03:49:49Z</dcterms:modified>
</cp:coreProperties>
</file>